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4" r:id="rId2"/>
    <p:sldId id="279" r:id="rId3"/>
    <p:sldId id="291" r:id="rId4"/>
    <p:sldId id="293" r:id="rId5"/>
    <p:sldId id="292" r:id="rId6"/>
  </p:sldIdLst>
  <p:sldSz cx="12192000" cy="6858000"/>
  <p:notesSz cx="6807200" cy="9939338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anumSquare ExtraBold" panose="020B0600000101010101" pitchFamily="50" charset="-127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KoPubWorld돋움체 Bold" panose="00000800000000000000" pitchFamily="2" charset="-12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Segoe UI Black" panose="020B0A02040204020203" pitchFamily="34" charset="0"/>
      <p:bold r:id="rId20"/>
      <p:boldItalic r:id="rId21"/>
    </p:embeddedFont>
    <p:embeddedFont>
      <p:font typeface="나눔스퀘어 ExtraBold" panose="020B0600000101010101" pitchFamily="50" charset="-127"/>
      <p:bold r:id="rId2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B1B"/>
    <a:srgbClr val="B12434"/>
    <a:srgbClr val="334553"/>
    <a:srgbClr val="F0C1C6"/>
    <a:srgbClr val="F0D8DB"/>
    <a:srgbClr val="F4E4E6"/>
    <a:srgbClr val="F6F6F6"/>
    <a:srgbClr val="F8F8F8"/>
    <a:srgbClr val="A81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6327"/>
  </p:normalViewPr>
  <p:slideViewPr>
    <p:cSldViewPr snapToGrid="0">
      <p:cViewPr>
        <p:scale>
          <a:sx n="75" d="100"/>
          <a:sy n="75" d="100"/>
        </p:scale>
        <p:origin x="249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02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349" y="1"/>
            <a:ext cx="29502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273D-CC39-410B-A3B1-019DBC8A0B31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4"/>
            <a:ext cx="29502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349" y="9440864"/>
            <a:ext cx="29502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30B3E-AC01-46F7-979F-B246C5078B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1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717FF-974D-834F-ACB4-2DF7143F8939}" type="datetimeFigureOut">
              <a:rPr kumimoji="1" lang="ko-Kore-KR" altLang="en-US" smtClean="0"/>
              <a:t>09/07/2023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FAFA-82FB-4A49-90EB-B1ECF8340CF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04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FAFA-82FB-4A49-90EB-B1ECF8340CF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287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FAFA-82FB-4A49-90EB-B1ECF8340CF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0995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FAFA-82FB-4A49-90EB-B1ECF8340CF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5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FAFA-82FB-4A49-90EB-B1ECF8340CF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148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FAFA-82FB-4A49-90EB-B1ECF8340CF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86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83FF0-94F3-7A1E-FFFB-16E0C09ED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537AE0-720B-AD15-F2E1-BEA85FEEA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A6951-954A-233E-98D5-30BCE7D7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31802-0934-47CB-A44F-FF471CBA5673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69E33-0ECD-9476-630E-01A3F400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0BDAA-CF21-A14F-F828-750A12A3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7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E028A-C318-D8B4-CDDF-62079FD2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94EBA6-121A-0DD0-5401-5DEF86F7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D8B7B-4326-7E29-2822-91904A40E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9EDC-2809-4541-BE28-8AD3531CCFB4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F2E6F-55E0-4CCD-B74B-EC994B8D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D111E-746A-94F3-690C-FB7AD962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523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945DC5-FFED-D534-E40C-9E63DB89A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3F1DC9-0323-6E76-414B-5C09DF421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ABE60-1FEF-8303-F9D4-58116BF3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6D42-6441-4F3D-BA76-50A244B6C015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457B2-F961-0E8E-B6F8-F1D1AAD8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D1738-667D-5163-4317-607D4E179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887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01484-44CD-C355-C412-ABA2D29F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93C8E-3458-E1CE-AAEF-B4EB0EA0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0EC0A-9531-880E-A823-882218D7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06C4-4C3F-409E-BFE9-B891F48A8106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EE90A-1EA9-84DC-080A-704D2952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4BA38-D4E9-4213-EDB5-D18DF449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3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D3479-841E-A70E-8829-9D55C26D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C2668B-B874-E2F2-A257-CFDA44EF2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5AA0F-F980-6D85-C9DB-5615057D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1B51-1F37-4696-8F10-E4741A3A40C3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9C921-364D-FC7C-4A46-05DA5BE4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DCF52-2AD9-9594-2605-063E7CA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60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990E3-B917-7881-EC6E-97AEA572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91BCD-B6B1-7D71-0D37-678CE78C6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0FB4F5-15A2-1827-1222-6CD3B952A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EC7D5B-E6E5-1751-0F1F-9DCE1E6F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2171-A77E-4562-9820-2C611EFC0E46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89D44-74ED-9B43-894E-F2BA5474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B1975-3634-FDA2-3BC5-009DEAF3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118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8B5AC-B3AF-006E-E815-5CA08FA6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2CBF3C-91F6-A5D1-F55A-BE01E5AD3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EEC444-263A-6C60-5813-E7178CB12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B87E33-A66A-D9FB-5DE3-1B9A32F56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26C32-99EB-98FE-BAC9-961732A26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018F48-6596-87C5-8F8C-D9D5444A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4441F-CD7E-4EC8-8902-3B2D818FBC34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44AEA4-7F9B-50C3-6974-FEEFE4E5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69000E-CB97-01F5-467F-CF3D1098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78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E69C1-6365-A189-C48F-3319A070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476569-A1BF-12DC-0B7F-E4B9D0C7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F3D1E-0349-49A3-9B8A-954678F9875F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6E586F-9D31-3D38-9E02-184B277B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DBB044-39E8-C004-E29D-34A0EF44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96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53CE4-774D-F7F3-F353-E2BF1342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E991-17F2-4954-8C5E-B86CDBD88910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6C285-0D62-69C8-535A-53139629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9162C-8FAF-C529-D2F6-A1C37482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48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5DB64-97BB-B7FC-7901-C2FC8453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14791-11AF-AB7F-B07D-21FECF2A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EC9E92-E725-4365-EC12-D9B2ACF1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EABAF-AB26-B1EF-1563-DE0E977E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C475-AF87-480C-A705-17DBCC948DC8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A8926-36AB-5DD4-5C65-6CE11E56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7AD99B-5D16-7843-699F-E5588D12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188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5941B-9210-2E3B-BC53-FF5840DA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C5B0E2-24F4-177D-614D-6B791FF3A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2B64C-ED34-E793-9D7F-D9E51B7D7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06270-6291-F065-3FCD-7DEEE9BE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AEB8C-2A73-4271-A91F-AE5D77C950DE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600E9-2DB3-507F-5280-74F87BEB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3CF98-3C47-5499-6831-AB206F9B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1617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8B2FD3-B961-042C-FF19-B8082076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D67BA-4B39-2618-CB65-CC7046E60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AEAE0-0282-6091-07F3-B33397AB4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3E33C-0F21-4A20-8D87-4DABB4E22C5F}" type="datetime1">
              <a:rPr kumimoji="1" lang="LID4096" altLang="en-US" smtClean="0"/>
              <a:t>09/07/2023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9E635-F283-A731-4753-8CBA87FE7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A3C5B-38EF-3475-6921-6AF9C73BF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31977-211A-DD42-8192-E7B301A5F0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240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야외, 나무, 식물, 건물이(가) 표시된 사진&#10;&#10;자동 생성된 설명">
            <a:extLst>
              <a:ext uri="{FF2B5EF4-FFF2-40B4-BE49-F238E27FC236}">
                <a16:creationId xmlns:a16="http://schemas.microsoft.com/office/drawing/2014/main" id="{9896D549-4752-55ED-9F8B-B9A047B3B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5451" b="54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각 삼각형[R] 2">
            <a:extLst>
              <a:ext uri="{FF2B5EF4-FFF2-40B4-BE49-F238E27FC236}">
                <a16:creationId xmlns:a16="http://schemas.microsoft.com/office/drawing/2014/main" id="{228A32C2-0A5D-BD82-2233-D917476F47F4}"/>
              </a:ext>
            </a:extLst>
          </p:cNvPr>
          <p:cNvSpPr/>
          <p:nvPr/>
        </p:nvSpPr>
        <p:spPr>
          <a:xfrm rot="16200000">
            <a:off x="2667001" y="-2667001"/>
            <a:ext cx="6858000" cy="12192001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9AD8B2-4F5C-E362-E3B5-C1447A7E3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913224" y="1066958"/>
            <a:ext cx="5188760" cy="52061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A65B91-F88A-C53C-53B4-725DA7E6A075}"/>
              </a:ext>
            </a:extLst>
          </p:cNvPr>
          <p:cNvSpPr/>
          <p:nvPr/>
        </p:nvSpPr>
        <p:spPr>
          <a:xfrm>
            <a:off x="-2" y="0"/>
            <a:ext cx="8313576" cy="6858000"/>
          </a:xfrm>
          <a:prstGeom prst="rect">
            <a:avLst/>
          </a:prstGeom>
          <a:gradFill flip="none" rotWithShape="1">
            <a:gsLst>
              <a:gs pos="42000">
                <a:schemeClr val="tx1">
                  <a:lumMod val="95000"/>
                  <a:lumOff val="5000"/>
                  <a:alpha val="30000"/>
                </a:schemeClr>
              </a:gs>
              <a:gs pos="44000">
                <a:schemeClr val="tx1">
                  <a:lumMod val="95000"/>
                  <a:lumOff val="5000"/>
                  <a:alpha val="20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0" dir="8880000" sx="145000" sy="145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FCE9F-86BE-E80B-BC66-5A3320D6B228}"/>
              </a:ext>
            </a:extLst>
          </p:cNvPr>
          <p:cNvSpPr txBox="1"/>
          <p:nvPr/>
        </p:nvSpPr>
        <p:spPr>
          <a:xfrm>
            <a:off x="565436" y="2577307"/>
            <a:ext cx="5910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smtClean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대학일자리플러스센터 소개</a:t>
            </a:r>
            <a:endParaRPr kumimoji="1" lang="ko-Kore-KR" altLang="en-US" sz="4000" b="1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pic>
        <p:nvPicPr>
          <p:cNvPr id="4" name="Picture 2" descr="C:\Users\ArtWorkers\Desktop\ARTWORKERS 공유폴더\Project\세종대학교\세종대 전진호_브로슈어_ppt\ppt\img\세종대로고.png">
            <a:extLst>
              <a:ext uri="{FF2B5EF4-FFF2-40B4-BE49-F238E27FC236}">
                <a16:creationId xmlns:a16="http://schemas.microsoft.com/office/drawing/2014/main" id="{EECD81ED-A1FB-D58E-4432-DF97E3C0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6" y="584891"/>
            <a:ext cx="2001119" cy="4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CDD8F787-FFEE-65CD-05D1-CDBDD81487E4}"/>
              </a:ext>
            </a:extLst>
          </p:cNvPr>
          <p:cNvSpPr txBox="1"/>
          <p:nvPr/>
        </p:nvSpPr>
        <p:spPr>
          <a:xfrm>
            <a:off x="565436" y="4739935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20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r>
              <a:rPr lang="ko-KR" altLang="en-US" sz="1800" b="1" dirty="0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세종대학교 </a:t>
            </a:r>
            <a:r>
              <a:rPr lang="ko-KR" altLang="en-US" sz="1800" b="1" dirty="0" err="1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취업지원처</a:t>
            </a:r>
            <a:endParaRPr lang="en-US" altLang="ko-KR" sz="1800" b="1" dirty="0" smtClean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r>
              <a:rPr lang="ko-KR" altLang="en-US" sz="1800" b="1" dirty="0" smtClean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대학일자리플러스센터</a:t>
            </a:r>
            <a:endParaRPr lang="ko-KR" altLang="en-US" sz="1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" y="-47447"/>
            <a:ext cx="5357004" cy="695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5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9A44D-0E91-369F-5F89-DFEBDC3BE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243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4519E-404D-412E-8CF4-2C3E0F9AB6AC}"/>
              </a:ext>
            </a:extLst>
          </p:cNvPr>
          <p:cNvSpPr/>
          <p:nvPr/>
        </p:nvSpPr>
        <p:spPr>
          <a:xfrm>
            <a:off x="1440612" y="438403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DF2E3A-D643-4295-989F-E128E23A7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78" y="744929"/>
            <a:ext cx="42224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대학일자리플러스센터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45850" y="4840416"/>
            <a:ext cx="81979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</a:t>
            </a:r>
            <a:r>
              <a:rPr lang="ko-KR" altLang="en-US" sz="1600" b="1" dirty="0" err="1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진로∙취업</a:t>
            </a:r>
            <a:r>
              <a:rPr lang="ko-KR" altLang="en-US" sz="1600" b="1" dirty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지원</a:t>
            </a:r>
            <a:endParaRPr lang="en-US" altLang="ko-KR" sz="1600" b="1" dirty="0">
              <a:solidFill>
                <a:srgbClr val="A120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대학일자리플러스센터는 학생회관 </a:t>
            </a:r>
            <a:r>
              <a:rPr lang="en-US" altLang="ko-KR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1</a:t>
            </a: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층에 위치하고 있으며</a:t>
            </a:r>
            <a:endParaRPr lang="en-US" altLang="ko-KR" sz="1600" b="1" dirty="0" smtClean="0"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재학생 및 졸업생</a:t>
            </a:r>
            <a:r>
              <a:rPr lang="en-US" altLang="ko-KR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, </a:t>
            </a: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지역청년들에게 진로탐색부터 전문상담 등 취업준비까지 전반적인 구직활동을 지원하고 있습니다</a:t>
            </a:r>
            <a:r>
              <a:rPr lang="en-US" altLang="ko-KR" sz="1600" b="1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.</a:t>
            </a:r>
            <a:r>
              <a:rPr lang="en-US" altLang="ko-KR" sz="1000" dirty="0" smtClean="0">
                <a:latin typeface="나눔스퀘어 ExtraBold" panose="020B0600000101010101" pitchFamily="50" charset="-127"/>
                <a:ea typeface="나눔스퀘어 ExtraBold" panose="020B0600000101010101"/>
              </a:rPr>
              <a:t> </a:t>
            </a: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983919" y="4946471"/>
            <a:ext cx="61931" cy="66574"/>
          </a:xfrm>
          <a:prstGeom prst="ellipse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2796" b="17574"/>
          <a:stretch/>
        </p:blipFill>
        <p:spPr>
          <a:xfrm>
            <a:off x="6337972" y="1970875"/>
            <a:ext cx="3964771" cy="2396537"/>
          </a:xfrm>
          <a:prstGeom prst="rect">
            <a:avLst/>
          </a:prstGeom>
          <a:ln w="28575">
            <a:solidFill>
              <a:srgbClr val="A1203C"/>
            </a:solidFill>
          </a:ln>
        </p:spPr>
      </p:pic>
      <p:pic>
        <p:nvPicPr>
          <p:cNvPr id="56" name="Picture 2" descr="C:\Users\ArtWorkers\Desktop\ARTWORKERS 공유폴더\Project\세종대학교\세종대 전진호_브로슈어_ppt\ppt\img\지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72" y="1970874"/>
            <a:ext cx="3983506" cy="2396537"/>
          </a:xfrm>
          <a:prstGeom prst="rect">
            <a:avLst/>
          </a:prstGeom>
          <a:noFill/>
          <a:ln w="28575">
            <a:solidFill>
              <a:srgbClr val="A120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3937244" y="3271529"/>
            <a:ext cx="1224136" cy="453996"/>
          </a:xfrm>
          <a:prstGeom prst="roundRect">
            <a:avLst/>
          </a:prstGeom>
          <a:solidFill>
            <a:srgbClr val="A1203C"/>
          </a:solidFill>
          <a:ln>
            <a:solidFill>
              <a:srgbClr val="A120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1203C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891845" y="3313861"/>
            <a:ext cx="1269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 </a:t>
            </a:r>
            <a:r>
              <a:rPr lang="en-US" altLang="ko-KR" sz="9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9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학생회관 </a:t>
            </a:r>
            <a:r>
              <a:rPr lang="en-US" altLang="ko-KR" sz="9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층</a:t>
            </a:r>
            <a:endParaRPr lang="en-US" altLang="ko-KR" sz="9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문의 </a:t>
            </a:r>
            <a:r>
              <a:rPr lang="en-US" altLang="ko-KR" sz="900" b="1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9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02-3408-4399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A7DC4E-BBC3-4CC4-45CA-3B47C4B66F29}"/>
              </a:ext>
            </a:extLst>
          </p:cNvPr>
          <p:cNvSpPr/>
          <p:nvPr/>
        </p:nvSpPr>
        <p:spPr>
          <a:xfrm>
            <a:off x="0" y="1"/>
            <a:ext cx="139762" cy="6857999"/>
          </a:xfrm>
          <a:prstGeom prst="rect">
            <a:avLst/>
          </a:prstGeom>
          <a:solidFill>
            <a:srgbClr val="B1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4" name="Picture 2" descr="C:\Users\ArtWorkers\Desktop\ARTWORKERS 공유폴더\Project\세종대학교\세종대 전진호_브로슈어_ppt\ppt\img\세종대로고.png">
            <a:extLst>
              <a:ext uri="{FF2B5EF4-FFF2-40B4-BE49-F238E27FC236}">
                <a16:creationId xmlns:a16="http://schemas.microsoft.com/office/drawing/2014/main" id="{D9BB1A65-4C14-CC4B-4B54-EAED44AF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60" y="267535"/>
            <a:ext cx="976958" cy="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82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9A44D-0E91-369F-5F89-DFEBDC3BE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243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4519E-404D-412E-8CF4-2C3E0F9AB6AC}"/>
              </a:ext>
            </a:extLst>
          </p:cNvPr>
          <p:cNvSpPr/>
          <p:nvPr/>
        </p:nvSpPr>
        <p:spPr>
          <a:xfrm>
            <a:off x="1440612" y="438403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DF2E3A-D643-4295-989F-E128E23A7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78" y="744929"/>
            <a:ext cx="42224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학생경력개발시스템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</a:t>
            </a:r>
            <a:r>
              <a:rPr lang="ko-KR" alt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유드림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)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96452" y="5354047"/>
            <a:ext cx="748422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학생경력개발시스템 </a:t>
            </a:r>
            <a:r>
              <a:rPr lang="ko-KR" altLang="en-US" sz="1600" b="1" dirty="0" err="1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유드림</a:t>
            </a:r>
            <a:r>
              <a:rPr lang="en-US" altLang="ko-KR" sz="1600" b="1" dirty="0" smtClean="0">
                <a:solidFill>
                  <a:srgbClr val="A120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(https://udream.sejong.ac.kr/)</a:t>
            </a:r>
          </a:p>
          <a:p>
            <a:endParaRPr lang="en-US" altLang="ko-KR" sz="1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학생경력개발시스템을 운영하고 있으며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진로∙취업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교육 프로그램 및 맞춤형 </a:t>
            </a:r>
            <a:r>
              <a:rPr lang="ko-KR" altLang="en-US" sz="1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상담까지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원스톱으로 지원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24444" y="5481489"/>
            <a:ext cx="72008" cy="66732"/>
          </a:xfrm>
          <a:prstGeom prst="ellipse">
            <a:avLst/>
          </a:prstGeom>
          <a:solidFill>
            <a:srgbClr val="A1203C"/>
          </a:solidFill>
          <a:ln>
            <a:solidFill>
              <a:srgbClr val="A1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66" y="1461938"/>
            <a:ext cx="3350288" cy="3576001"/>
          </a:xfrm>
          <a:prstGeom prst="rect">
            <a:avLst/>
          </a:prstGeom>
          <a:ln w="28575">
            <a:solidFill>
              <a:srgbClr val="A1203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78" y="1461938"/>
            <a:ext cx="3734833" cy="3576001"/>
          </a:xfrm>
          <a:prstGeom prst="rect">
            <a:avLst/>
          </a:prstGeom>
          <a:ln w="28575">
            <a:solidFill>
              <a:srgbClr val="A1203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65" y="5162316"/>
            <a:ext cx="638346" cy="6383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A7DC4E-BBC3-4CC4-45CA-3B47C4B66F29}"/>
              </a:ext>
            </a:extLst>
          </p:cNvPr>
          <p:cNvSpPr/>
          <p:nvPr/>
        </p:nvSpPr>
        <p:spPr>
          <a:xfrm>
            <a:off x="0" y="1"/>
            <a:ext cx="139762" cy="6857999"/>
          </a:xfrm>
          <a:prstGeom prst="rect">
            <a:avLst/>
          </a:prstGeom>
          <a:solidFill>
            <a:srgbClr val="B1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Picture 2" descr="C:\Users\ArtWorkers\Desktop\ARTWORKERS 공유폴더\Project\세종대학교\세종대 전진호_브로슈어_ppt\ppt\img\세종대로고.png">
            <a:extLst>
              <a:ext uri="{FF2B5EF4-FFF2-40B4-BE49-F238E27FC236}">
                <a16:creationId xmlns:a16="http://schemas.microsoft.com/office/drawing/2014/main" id="{D9BB1A65-4C14-CC4B-4B54-EAED44AF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60" y="267535"/>
            <a:ext cx="976958" cy="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7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9A44D-0E91-369F-5F89-DFEBDC3BE85A}"/>
              </a:ext>
            </a:extLst>
          </p:cNvPr>
          <p:cNvSpPr/>
          <p:nvPr/>
        </p:nvSpPr>
        <p:spPr>
          <a:xfrm>
            <a:off x="-34506" y="0"/>
            <a:ext cx="12192000" cy="6858000"/>
          </a:xfrm>
          <a:prstGeom prst="rect">
            <a:avLst/>
          </a:prstGeom>
          <a:solidFill>
            <a:srgbClr val="B1243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4519E-404D-412E-8CF4-2C3E0F9AB6AC}"/>
              </a:ext>
            </a:extLst>
          </p:cNvPr>
          <p:cNvSpPr/>
          <p:nvPr/>
        </p:nvSpPr>
        <p:spPr>
          <a:xfrm>
            <a:off x="1440612" y="438403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DF2E3A-D643-4295-989F-E128E23A7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77" y="744929"/>
            <a:ext cx="7165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대학일자리플러스센터 주요 프로그램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7DC4E-BBC3-4CC4-45CA-3B47C4B66F29}"/>
              </a:ext>
            </a:extLst>
          </p:cNvPr>
          <p:cNvSpPr/>
          <p:nvPr/>
        </p:nvSpPr>
        <p:spPr>
          <a:xfrm>
            <a:off x="0" y="1"/>
            <a:ext cx="139762" cy="6857999"/>
          </a:xfrm>
          <a:prstGeom prst="rect">
            <a:avLst/>
          </a:prstGeom>
          <a:solidFill>
            <a:srgbClr val="B1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Picture 2" descr="C:\Users\ArtWorkers\Desktop\ARTWORKERS 공유폴더\Project\세종대학교\세종대 전진호_브로슈어_ppt\ppt\img\세종대로고.png">
            <a:extLst>
              <a:ext uri="{FF2B5EF4-FFF2-40B4-BE49-F238E27FC236}">
                <a16:creationId xmlns:a16="http://schemas.microsoft.com/office/drawing/2014/main" id="{D9BB1A65-4C14-CC4B-4B54-EAED44AF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60" y="267535"/>
            <a:ext cx="976958" cy="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16619" y="1658824"/>
            <a:ext cx="10337182" cy="4561002"/>
            <a:chOff x="-4499279" y="2097226"/>
            <a:chExt cx="21577911" cy="7943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3343" t="11692" r="58798" b="43609"/>
            <a:stretch/>
          </p:blipFill>
          <p:spPr>
            <a:xfrm>
              <a:off x="-4499279" y="2097226"/>
              <a:ext cx="10560773" cy="794372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3343" t="55853" r="58726" b="5225"/>
            <a:stretch/>
          </p:blipFill>
          <p:spPr>
            <a:xfrm>
              <a:off x="6497672" y="2097226"/>
              <a:ext cx="10580960" cy="6917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8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9A44D-0E91-369F-5F89-DFEBDC3BE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2434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8A4519E-404D-412E-8CF4-2C3E0F9AB6AC}"/>
              </a:ext>
            </a:extLst>
          </p:cNvPr>
          <p:cNvSpPr/>
          <p:nvPr/>
        </p:nvSpPr>
        <p:spPr>
          <a:xfrm>
            <a:off x="1440612" y="438403"/>
            <a:ext cx="814387" cy="278606"/>
          </a:xfrm>
          <a:prstGeom prst="rect">
            <a:avLst/>
          </a:prstGeom>
          <a:solidFill>
            <a:srgbClr val="A12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DF2E3A-D643-4295-989F-E128E23A7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78" y="744929"/>
            <a:ext cx="42224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r>
              <a:rPr lang="ko-KR" alt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카카오톡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ko-KR" alt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플러스친구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7" name="Shape 388">
            <a:extLst>
              <a:ext uri="{FF2B5EF4-FFF2-40B4-BE49-F238E27FC236}">
                <a16:creationId xmlns:a16="http://schemas.microsoft.com/office/drawing/2014/main" id="{58FD1F58-D1AC-43FE-A8B8-F87ABFBAA515}"/>
              </a:ext>
            </a:extLst>
          </p:cNvPr>
          <p:cNvSpPr/>
          <p:nvPr/>
        </p:nvSpPr>
        <p:spPr>
          <a:xfrm>
            <a:off x="1544716" y="1743412"/>
            <a:ext cx="4038185" cy="43573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Autofit/>
          </a:bodyPr>
          <a:lstStyle/>
          <a:p>
            <a:pPr>
              <a:lnSpc>
                <a:spcPct val="160000"/>
              </a:lnSpc>
            </a:pPr>
            <a:r>
              <a:rPr lang="ko-KR" altLang="en-US" sz="2000" dirty="0">
                <a:solidFill>
                  <a:srgbClr val="A1203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A1203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진로</a:t>
            </a:r>
            <a:r>
              <a:rPr lang="en-US" altLang="ko-KR" sz="2000" dirty="0" smtClean="0">
                <a:solidFill>
                  <a:srgbClr val="A1203C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·</a:t>
            </a:r>
            <a:r>
              <a:rPr lang="ko-KR" altLang="en-US" sz="2000" dirty="0" smtClean="0">
                <a:solidFill>
                  <a:srgbClr val="A1203C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취업 프로그램 안내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7DC4E-BBC3-4CC4-45CA-3B47C4B66F29}"/>
              </a:ext>
            </a:extLst>
          </p:cNvPr>
          <p:cNvSpPr/>
          <p:nvPr/>
        </p:nvSpPr>
        <p:spPr>
          <a:xfrm>
            <a:off x="0" y="1"/>
            <a:ext cx="139762" cy="6857999"/>
          </a:xfrm>
          <a:prstGeom prst="rect">
            <a:avLst/>
          </a:prstGeom>
          <a:solidFill>
            <a:srgbClr val="B1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Picture 2" descr="C:\Users\ArtWorkers\Desktop\ARTWORKERS 공유폴더\Project\세종대학교\세종대 전진호_브로슈어_ppt\ppt\img\세종대로고.png">
            <a:extLst>
              <a:ext uri="{FF2B5EF4-FFF2-40B4-BE49-F238E27FC236}">
                <a16:creationId xmlns:a16="http://schemas.microsoft.com/office/drawing/2014/main" id="{D9BB1A65-4C14-CC4B-4B54-EAED44AF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60" y="267535"/>
            <a:ext cx="976958" cy="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47" y="2762789"/>
            <a:ext cx="2645973" cy="2645973"/>
          </a:xfrm>
          <a:prstGeom prst="rect">
            <a:avLst/>
          </a:prstGeom>
        </p:spPr>
      </p:pic>
      <p:sp>
        <p:nvSpPr>
          <p:cNvPr id="11" name="Shape 388">
            <a:extLst>
              <a:ext uri="{FF2B5EF4-FFF2-40B4-BE49-F238E27FC236}">
                <a16:creationId xmlns:a16="http://schemas.microsoft.com/office/drawing/2014/main" id="{58FD1F58-D1AC-43FE-A8B8-F87ABFBAA515}"/>
              </a:ext>
            </a:extLst>
          </p:cNvPr>
          <p:cNvSpPr/>
          <p:nvPr/>
        </p:nvSpPr>
        <p:spPr>
          <a:xfrm>
            <a:off x="6927822" y="1743412"/>
            <a:ext cx="4038185" cy="435739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8575" tIns="28575" rIns="28575" bIns="28575">
            <a:noAutofit/>
          </a:bodyPr>
          <a:lstStyle/>
          <a:p>
            <a:pPr>
              <a:lnSpc>
                <a:spcPct val="160000"/>
              </a:lnSpc>
            </a:pPr>
            <a:r>
              <a:rPr lang="ko-KR" altLang="en-US" sz="2000" dirty="0">
                <a:solidFill>
                  <a:srgbClr val="A1203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rgbClr val="A1203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추천채용</a:t>
            </a:r>
            <a:r>
              <a:rPr lang="ko-KR" altLang="en-US" sz="2000" dirty="0" smtClean="0">
                <a:solidFill>
                  <a:srgbClr val="A1203C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 안내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0000"/>
              </a:lnSpc>
            </a:pP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28" y="2767054"/>
            <a:ext cx="2641708" cy="26417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1977-211A-DD42-8192-E7B301A5F01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007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87</Words>
  <Application>Microsoft Office PowerPoint</Application>
  <PresentationFormat>와이드스크린</PresentationFormat>
  <Paragraphs>27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NanumSquareOTF ExtraBold</vt:lpstr>
      <vt:lpstr>Calibri</vt:lpstr>
      <vt:lpstr>NanumSquare ExtraBold</vt:lpstr>
      <vt:lpstr>Calibri Light</vt:lpstr>
      <vt:lpstr>맑은 고딕</vt:lpstr>
      <vt:lpstr>KoPubWorld돋움체 Bold</vt:lpstr>
      <vt:lpstr>나눔스퀘어 Bold</vt:lpstr>
      <vt:lpstr>Segoe UI Black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채언 김</dc:creator>
  <cp:lastModifiedBy>user</cp:lastModifiedBy>
  <cp:revision>54</cp:revision>
  <cp:lastPrinted>2023-09-06T06:56:28Z</cp:lastPrinted>
  <dcterms:created xsi:type="dcterms:W3CDTF">2023-08-19T03:19:38Z</dcterms:created>
  <dcterms:modified xsi:type="dcterms:W3CDTF">2023-09-07T01:12:38Z</dcterms:modified>
</cp:coreProperties>
</file>